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4"/>
  </p:notesMasterIdLst>
  <p:sldIdLst>
    <p:sldId id="277" r:id="rId2"/>
    <p:sldId id="267" r:id="rId3"/>
    <p:sldId id="268" r:id="rId4"/>
    <p:sldId id="269" r:id="rId5"/>
    <p:sldId id="272" r:id="rId6"/>
    <p:sldId id="273" r:id="rId7"/>
    <p:sldId id="270" r:id="rId8"/>
    <p:sldId id="271" r:id="rId9"/>
    <p:sldId id="278" r:id="rId10"/>
    <p:sldId id="279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77"/>
            <p14:sldId id="267"/>
          </p14:sldIdLst>
        </p14:section>
        <p14:section name="Problemas" id="{34C61D3D-3DDA-8544-919D-38908B71CF6E}">
          <p14:sldIdLst>
            <p14:sldId id="268"/>
            <p14:sldId id="269"/>
          </p14:sldIdLst>
        </p14:section>
        <p14:section name="Solucao" id="{D01103C6-D9B4-874A-903D-1D54C47D2E73}">
          <p14:sldIdLst>
            <p14:sldId id="272"/>
            <p14:sldId id="273"/>
          </p14:sldIdLst>
        </p14:section>
        <p14:section name="Tecnologias" id="{DBB0F080-D76F-2449-A8A8-97428CE5CDE4}">
          <p14:sldIdLst>
            <p14:sldId id="270"/>
            <p14:sldId id="271"/>
            <p14:sldId id="278"/>
            <p14:sldId id="279"/>
          </p14:sldIdLst>
        </p14:section>
        <p14:section name="IA IoT" id="{17ED8106-7472-CA40-A9D6-5927206203E6}">
          <p14:sldIdLst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31D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8"/>
    <p:restoredTop sz="96928"/>
  </p:normalViewPr>
  <p:slideViewPr>
    <p:cSldViewPr snapToGrid="0" snapToObjects="1">
      <p:cViewPr varScale="1">
        <p:scale>
          <a:sx n="82" d="100"/>
          <a:sy n="82" d="100"/>
        </p:scale>
        <p:origin x="869" y="7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20/05/2023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20/05/2023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256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20/05/2023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8493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20/05/2023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4826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20/05/2023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0384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20/05/2023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7606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20/05/2023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5097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20/05/2023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194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20/05/2023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55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20/05/2023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743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20/05/2023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50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20/05/2023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644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20/05/2023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129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20/05/2023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699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20/05/2023</a:t>
            </a:fld>
            <a:endParaRPr lang="en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5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20/05/2023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019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20/05/2023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14643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rPr lang="pt-BR" smtClean="0"/>
              <a:t>20/05/2023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76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slide" Target="slide3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slide" Target="slide7.xml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slide" Target="slide11.xml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jpe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17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82A4BB0-417A-5674-5F20-E60DE71F8BCD}"/>
              </a:ext>
            </a:extLst>
          </p:cNvPr>
          <p:cNvSpPr txBox="1"/>
          <p:nvPr/>
        </p:nvSpPr>
        <p:spPr>
          <a:xfrm>
            <a:off x="3902527" y="648535"/>
            <a:ext cx="30627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5400" b="1" spc="300" dirty="0" err="1">
                <a:latin typeface="Montserrat" panose="00000500000000000000" pitchFamily="2" charset="0"/>
              </a:rPr>
              <a:t>NutrIA</a:t>
            </a:r>
            <a:endParaRPr lang="pt-BR" sz="5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67F70D-E2F3-B367-1064-DCA3CA704B3D}"/>
              </a:ext>
            </a:extLst>
          </p:cNvPr>
          <p:cNvSpPr txBox="1"/>
          <p:nvPr/>
        </p:nvSpPr>
        <p:spPr>
          <a:xfrm>
            <a:off x="2160816" y="1604121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spc="300" dirty="0">
                <a:latin typeface="Montserrat" panose="00000500000000000000" pitchFamily="2" charset="0"/>
              </a:rPr>
              <a:t>Um produto </a:t>
            </a:r>
            <a:r>
              <a:rPr lang="pt-BR" sz="2000" spc="300" dirty="0" err="1">
                <a:latin typeface="Montserrat" panose="00000500000000000000" pitchFamily="2" charset="0"/>
              </a:rPr>
              <a:t>OctaDev</a:t>
            </a:r>
            <a:endParaRPr lang="en-LT" sz="2000" spc="300" dirty="0">
              <a:latin typeface="Montserrat" panose="000005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7E3342A-6596-B909-72F1-674DD1DC1A49}"/>
              </a:ext>
            </a:extLst>
          </p:cNvPr>
          <p:cNvSpPr txBox="1"/>
          <p:nvPr/>
        </p:nvSpPr>
        <p:spPr>
          <a:xfrm>
            <a:off x="996042" y="3459778"/>
            <a:ext cx="8875745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spc="300" dirty="0">
                <a:latin typeface="Montserrat" panose="00000500000000000000" pitchFamily="2" charset="0"/>
              </a:rPr>
              <a:t>Integrantes</a:t>
            </a:r>
            <a:r>
              <a:rPr lang="pt-BR" sz="2000" b="1" spc="300" dirty="0"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:</a:t>
            </a:r>
          </a:p>
          <a:p>
            <a:r>
              <a:rPr lang="pt-BR" spc="300" dirty="0">
                <a:latin typeface="Montserrat" panose="00000500000000000000" pitchFamily="2" charset="0"/>
              </a:rPr>
              <a:t>Daniel Tsuyoshi Yamamoto 	RM: 95344</a:t>
            </a:r>
          </a:p>
          <a:p>
            <a:r>
              <a:rPr lang="pt-BR" spc="300" dirty="0">
                <a:latin typeface="Montserrat" panose="00000500000000000000" pitchFamily="2" charset="0"/>
              </a:rPr>
              <a:t>Vinícius Souza dos Reis        	RM: 96188</a:t>
            </a:r>
          </a:p>
          <a:p>
            <a:r>
              <a:rPr lang="pt-BR" spc="300" dirty="0">
                <a:latin typeface="Montserrat" panose="00000500000000000000" pitchFamily="2" charset="0"/>
              </a:rPr>
              <a:t>Gustavo </a:t>
            </a:r>
            <a:r>
              <a:rPr lang="pt-BR" spc="300" dirty="0" err="1">
                <a:latin typeface="Montserrat" panose="00000500000000000000" pitchFamily="2" charset="0"/>
              </a:rPr>
              <a:t>Marquez</a:t>
            </a:r>
            <a:r>
              <a:rPr lang="pt-BR" spc="300" dirty="0">
                <a:latin typeface="Montserrat" panose="00000500000000000000" pitchFamily="2" charset="0"/>
              </a:rPr>
              <a:t>					RM: 92117</a:t>
            </a:r>
          </a:p>
          <a:p>
            <a:r>
              <a:rPr lang="pt-BR" spc="300" dirty="0">
                <a:latin typeface="Montserrat" panose="00000500000000000000" pitchFamily="2" charset="0"/>
              </a:rPr>
              <a:t>Marco </a:t>
            </a:r>
            <a:r>
              <a:rPr lang="pt-BR" spc="300" dirty="0" err="1">
                <a:latin typeface="Montserrat" panose="00000500000000000000" pitchFamily="2" charset="0"/>
              </a:rPr>
              <a:t>Antonio</a:t>
            </a:r>
            <a:r>
              <a:rPr lang="pt-BR" spc="300" dirty="0">
                <a:latin typeface="Montserrat" panose="00000500000000000000" pitchFamily="2" charset="0"/>
              </a:rPr>
              <a:t> Matias Filho	RM: 99335</a:t>
            </a:r>
          </a:p>
        </p:txBody>
      </p:sp>
    </p:spTree>
    <p:extLst>
      <p:ext uri="{BB962C8B-B14F-4D97-AF65-F5344CB8AC3E}">
        <p14:creationId xmlns:p14="http://schemas.microsoft.com/office/powerpoint/2010/main" val="3267550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565F2CA1-AC4E-98B2-4E1E-C8ACA2EE08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35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funcionamento</a:t>
            </a:r>
            <a:endParaRPr kumimoji="0" lang="en-LT" sz="66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A4E3E1A6-F4DC-BD32-B144-8D8FFD001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7516" y="534311"/>
            <a:ext cx="2956967" cy="295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550811F-2BF9-61CD-96B9-94B81E847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9316" y="305533"/>
            <a:ext cx="1224832" cy="1224832"/>
          </a:xfrm>
          <a:prstGeom prst="rect">
            <a:avLst/>
          </a:prstGeom>
        </p:spPr>
      </p:pic>
      <p:sp>
        <p:nvSpPr>
          <p:cNvPr id="20" name="Rectangle 5">
            <a:extLst>
              <a:ext uri="{FF2B5EF4-FFF2-40B4-BE49-F238E27FC236}">
                <a16:creationId xmlns:a16="http://schemas.microsoft.com/office/drawing/2014/main" id="{1E6AA258-E598-66A4-D270-F7F0166926D2}"/>
              </a:ext>
            </a:extLst>
          </p:cNvPr>
          <p:cNvSpPr/>
          <p:nvPr/>
        </p:nvSpPr>
        <p:spPr>
          <a:xfrm>
            <a:off x="2498921" y="1530365"/>
            <a:ext cx="66340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000" b="1" spc="-150" dirty="0"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Funcionamento</a:t>
            </a:r>
            <a:endParaRPr kumimoji="0" lang="en-LT" sz="6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EAFFCCE8-4042-D510-ACD5-EED39527E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1580" y="3124173"/>
            <a:ext cx="624894" cy="60965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445ABDBB-E35E-077C-1337-D9773435B070}"/>
              </a:ext>
            </a:extLst>
          </p:cNvPr>
          <p:cNvSpPr txBox="1"/>
          <p:nvPr/>
        </p:nvSpPr>
        <p:spPr>
          <a:xfrm>
            <a:off x="2575250" y="3185766"/>
            <a:ext cx="7259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Pandas: usado para criar um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é uma estrutura de dados tabular que organiza os dados em colunas e linhas.</a:t>
            </a:r>
          </a:p>
          <a:p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C8E9F25-6AD2-05BE-9F9A-9534D75A69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1580" y="4296234"/>
            <a:ext cx="647756" cy="63251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BB4F308C-A241-EFB2-0B77-346C02AAA847}"/>
              </a:ext>
            </a:extLst>
          </p:cNvPr>
          <p:cNvSpPr txBox="1"/>
          <p:nvPr/>
        </p:nvSpPr>
        <p:spPr>
          <a:xfrm>
            <a:off x="2575250" y="4274471"/>
            <a:ext cx="7259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usado para aplicar uma condição a um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retornar elementos de dois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diferentes, dependendo do resultado da condição.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26953456-B149-022D-4E12-8B64F67456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6339" y="5516630"/>
            <a:ext cx="640135" cy="632515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127FD696-5776-C2BB-37B1-8DF8B5F5409B}"/>
              </a:ext>
            </a:extLst>
          </p:cNvPr>
          <p:cNvSpPr txBox="1"/>
          <p:nvPr/>
        </p:nvSpPr>
        <p:spPr>
          <a:xfrm>
            <a:off x="2575250" y="5379171"/>
            <a:ext cx="75251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usada para criar um gráfico de dispersão, também conhecido como gráfico de pontos.</a:t>
            </a:r>
          </a:p>
        </p:txBody>
      </p:sp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igela com comida em cima de uma superfície de madeira&#10;&#10;Descrição gerada automaticamente com confiança média">
            <a:extLst>
              <a:ext uri="{FF2B5EF4-FFF2-40B4-BE49-F238E27FC236}">
                <a16:creationId xmlns:a16="http://schemas.microsoft.com/office/drawing/2014/main" id="{3D1810EE-90DA-687F-7660-CB015BBA99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4691613" y="385357"/>
            <a:ext cx="28087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5400" b="1" spc="300" dirty="0" err="1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NutrIA</a:t>
            </a:r>
            <a:endParaRPr lang="en-LT" sz="54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4268424" y="1179600"/>
            <a:ext cx="3655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Um produto </a:t>
            </a:r>
            <a:r>
              <a:rPr lang="pt-BR" sz="2000" spc="300" dirty="0" err="1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OctaDev</a:t>
            </a:r>
            <a:endParaRPr lang="en-LT" sz="2000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564790"/>
                  </p:ext>
                </p:extLst>
              </p:nvPr>
            </p:nvGraphicFramePr>
            <p:xfrm>
              <a:off x="3039945" y="2020019"/>
              <a:ext cx="3199674" cy="1799816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99674" cy="179981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39945" y="2020019"/>
                <a:ext cx="3199674" cy="1799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7548007"/>
                  </p:ext>
                </p:extLst>
              </p:nvPr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8128986"/>
                  </p:ext>
                </p:extLst>
              </p:nvPr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0194672"/>
                  </p:ext>
                </p:extLst>
              </p:nvPr>
            </p:nvGraphicFramePr>
            <p:xfrm>
              <a:off x="5802217" y="414127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02217" y="4141272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559090" y="4076841"/>
            <a:ext cx="5073826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PROBLEMAS</a:t>
            </a:r>
            <a:endParaRPr lang="en-LT" sz="65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424E33EE-DEBA-DFFE-888C-59C2FF9A1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9282" y="854330"/>
            <a:ext cx="3053435" cy="305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andando na terra&#10;&#10;Descrição gerada automaticamente com confiança média">
            <a:extLst>
              <a:ext uri="{FF2B5EF4-FFF2-40B4-BE49-F238E27FC236}">
                <a16:creationId xmlns:a16="http://schemas.microsoft.com/office/drawing/2014/main" id="{BE31DBFC-7B77-894E-C624-B1945CDEBC8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BF447-6E17-1A45-AD94-46DCD25C1D16}"/>
              </a:ext>
            </a:extLst>
          </p:cNvPr>
          <p:cNvSpPr/>
          <p:nvPr/>
        </p:nvSpPr>
        <p:spPr>
          <a:xfrm>
            <a:off x="3081454" y="3481925"/>
            <a:ext cx="60290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A má alimentação e a falta de informações precisas</a:t>
            </a:r>
          </a:p>
          <a:p>
            <a:pPr algn="ctr"/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sobre alimentos podem levar a problemas de saúde,</a:t>
            </a:r>
          </a:p>
          <a:p>
            <a:pPr algn="ctr"/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mas muitas pessoas não têm tempo ou recursos</a:t>
            </a:r>
          </a:p>
          <a:p>
            <a:pPr algn="ctr"/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para buscar orientações adequadas. Nesta</a:t>
            </a:r>
          </a:p>
          <a:p>
            <a:pPr algn="ctr"/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proposta, vamos explorar como o ChatGPT pode</a:t>
            </a:r>
          </a:p>
          <a:p>
            <a:pPr algn="ctr"/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ajudar a resolver esses problemas de saúde e</a:t>
            </a:r>
          </a:p>
          <a:p>
            <a:pPr algn="ctr"/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informação.</a:t>
            </a:r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2830525" y="1834088"/>
            <a:ext cx="653095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O Problema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3ABACD41-510B-51CC-3C8B-191F3A017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1434" y="97424"/>
            <a:ext cx="1749131" cy="174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80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Diferenças</a:t>
            </a: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1C1D4D2-ADD5-2340-4A76-3315D1AE6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380" y="659779"/>
            <a:ext cx="2795240" cy="27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6D1A5664-856B-D9E8-C9D3-E961B9E7EE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363529" y="1834088"/>
            <a:ext cx="54649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8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Diferenças</a:t>
            </a:r>
            <a:endParaRPr lang="en-LT" sz="8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081454" y="3481925"/>
            <a:ext cx="602909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A apresentação se concentra no uso do </a:t>
            </a:r>
            <a:r>
              <a:rPr lang="pt-BR" sz="1200" spc="300" dirty="0" err="1">
                <a:solidFill>
                  <a:schemeClr val="bg1"/>
                </a:solidFill>
                <a:latin typeface="Raleway" panose="020B0503030101060003" pitchFamily="34" charset="77"/>
              </a:rPr>
              <a:t>ChatGPT</a:t>
            </a:r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 para fornecer respostas personalizadas sobre nutrição e saúde, ajudando as pessoas a tomar decisões informadas sobre sua alimentação. Já o código fornecido demonstra um exemplo de classificação utilizando as bibliotecas pandas, </a:t>
            </a:r>
            <a:r>
              <a:rPr lang="pt-BR" sz="1200" spc="300" dirty="0" err="1">
                <a:solidFill>
                  <a:schemeClr val="bg1"/>
                </a:solidFill>
                <a:latin typeface="Raleway" panose="020B0503030101060003" pitchFamily="34" charset="77"/>
              </a:rPr>
              <a:t>numpy</a:t>
            </a:r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 e </a:t>
            </a:r>
            <a:r>
              <a:rPr lang="pt-BR" sz="1200" spc="300" dirty="0" err="1">
                <a:solidFill>
                  <a:schemeClr val="bg1"/>
                </a:solidFill>
                <a:latin typeface="Raleway" panose="020B0503030101060003" pitchFamily="34" charset="77"/>
              </a:rPr>
              <a:t>matplit</a:t>
            </a:r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 para determinar se um alimento é saudável ou não com base em suas calorias e teor de gordura. O código aborda uma etapa específica do projeto, enquanto a apresentação aborda o uso geral do </a:t>
            </a:r>
            <a:r>
              <a:rPr lang="pt-BR" sz="1200" spc="300" dirty="0" err="1">
                <a:solidFill>
                  <a:schemeClr val="bg1"/>
                </a:solidFill>
                <a:latin typeface="Raleway" panose="020B0503030101060003" pitchFamily="34" charset="77"/>
              </a:rPr>
              <a:t>ChatGPT</a:t>
            </a:r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.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EA2008A-786E-6B42-4112-BAE975065C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7363" y="176814"/>
            <a:ext cx="1657274" cy="165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712390"/>
            <a:ext cx="629671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6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Demonstração</a:t>
            </a:r>
            <a:endParaRPr kumimoji="0" lang="en-LT" sz="66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3245313-1E65-1452-A622-C635216EC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6016" y="1397512"/>
            <a:ext cx="2399967" cy="239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C16230AF-18B2-C4FD-D65F-89400147AAB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337075" y="1834088"/>
            <a:ext cx="55178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Demonstração</a:t>
            </a:r>
            <a:endParaRPr lang="en-LT" sz="6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0A77763-E114-32A0-D182-124752490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2738" y="96929"/>
            <a:ext cx="1886524" cy="1886524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E285DF06-35FE-2FD4-26BC-169B524D0223}"/>
              </a:ext>
            </a:extLst>
          </p:cNvPr>
          <p:cNvSpPr/>
          <p:nvPr/>
        </p:nvSpPr>
        <p:spPr>
          <a:xfrm>
            <a:off x="2174320" y="4033094"/>
            <a:ext cx="758774" cy="75877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589E9298-C008-CD6E-6EB6-CD198065CED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8015" y="4200820"/>
            <a:ext cx="497676" cy="546230"/>
          </a:xfrm>
          <a:prstGeom prst="rect">
            <a:avLst/>
          </a:prstGeom>
        </p:spPr>
      </p:pic>
      <p:sp>
        <p:nvSpPr>
          <p:cNvPr id="25" name="Rectangle 9">
            <a:extLst>
              <a:ext uri="{FF2B5EF4-FFF2-40B4-BE49-F238E27FC236}">
                <a16:creationId xmlns:a16="http://schemas.microsoft.com/office/drawing/2014/main" id="{0BB6AC30-1009-240D-3CDC-81ECBE122278}"/>
              </a:ext>
            </a:extLst>
          </p:cNvPr>
          <p:cNvSpPr/>
          <p:nvPr/>
        </p:nvSpPr>
        <p:spPr>
          <a:xfrm>
            <a:off x="2933094" y="4243204"/>
            <a:ext cx="4114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pc="300" dirty="0">
                <a:solidFill>
                  <a:schemeClr val="bg1"/>
                </a:solidFill>
                <a:latin typeface="Raleway" panose="020B0503030101060003" pitchFamily="34" charset="77"/>
              </a:rPr>
              <a:t>Panda, </a:t>
            </a:r>
            <a:r>
              <a:rPr lang="en-US" sz="1600" spc="300" dirty="0" err="1">
                <a:solidFill>
                  <a:schemeClr val="bg1"/>
                </a:solidFill>
                <a:latin typeface="Raleway" panose="020B0503030101060003" pitchFamily="34" charset="77"/>
              </a:rPr>
              <a:t>Numpy</a:t>
            </a:r>
            <a:r>
              <a:rPr lang="en-US" sz="1600" spc="300" dirty="0">
                <a:solidFill>
                  <a:schemeClr val="bg1"/>
                </a:solidFill>
                <a:latin typeface="Raleway" panose="020B0503030101060003" pitchFamily="34" charset="77"/>
              </a:rPr>
              <a:t>, Matplotlib </a:t>
            </a:r>
            <a:endParaRPr lang="en-LT" sz="16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2C4E028-B674-2F01-EAD6-D99C45527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5541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1105</TotalTime>
  <Words>305</Words>
  <Application>Microsoft Office PowerPoint</Application>
  <PresentationFormat>Widescreen</PresentationFormat>
  <Paragraphs>39</Paragraphs>
  <Slides>12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Arial</vt:lpstr>
      <vt:lpstr>Calibri</vt:lpstr>
      <vt:lpstr>Montserrat</vt:lpstr>
      <vt:lpstr>Raleway</vt:lpstr>
      <vt:lpstr>Raleway Black</vt:lpstr>
      <vt:lpstr>Trebuchet MS</vt:lpstr>
      <vt:lpstr>Wingdings 3</vt:lpstr>
      <vt:lpstr>Facetado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Daniel Tsuyoshi Yamamoto</cp:lastModifiedBy>
  <cp:revision>10</cp:revision>
  <dcterms:created xsi:type="dcterms:W3CDTF">2020-12-19T18:59:10Z</dcterms:created>
  <dcterms:modified xsi:type="dcterms:W3CDTF">2023-05-20T16:29:32Z</dcterms:modified>
</cp:coreProperties>
</file>